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9" r:id="rId4"/>
    <p:sldId id="265" r:id="rId5"/>
    <p:sldId id="295" r:id="rId6"/>
    <p:sldId id="299" r:id="rId7"/>
    <p:sldId id="296" r:id="rId8"/>
    <p:sldId id="303" r:id="rId9"/>
    <p:sldId id="319" r:id="rId10"/>
    <p:sldId id="308" r:id="rId11"/>
    <p:sldId id="300" r:id="rId12"/>
    <p:sldId id="307" r:id="rId13"/>
    <p:sldId id="315" r:id="rId14"/>
    <p:sldId id="312" r:id="rId15"/>
    <p:sldId id="313" r:id="rId16"/>
    <p:sldId id="318" r:id="rId17"/>
    <p:sldId id="314" r:id="rId18"/>
    <p:sldId id="316" r:id="rId19"/>
    <p:sldId id="320" r:id="rId20"/>
    <p:sldId id="321" r:id="rId21"/>
    <p:sldId id="317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usine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4" autoAdjust="0"/>
  </p:normalViewPr>
  <p:slideViewPr>
    <p:cSldViewPr snapToGrid="0">
      <p:cViewPr varScale="1">
        <p:scale>
          <a:sx n="140" d="100"/>
          <a:sy n="140" d="100"/>
        </p:scale>
        <p:origin x="7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1987571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270664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78161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Kendala</a:t>
            </a:r>
            <a:r>
              <a:rPr lang="en-US" dirty="0"/>
              <a:t> yang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table users di </a:t>
            </a:r>
            <a:r>
              <a:rPr lang="en-US" dirty="0" err="1"/>
              <a:t>dbsosmed</a:t>
            </a:r>
            <a:r>
              <a:rPr lang="en-US" dirty="0"/>
              <a:t> (</a:t>
            </a:r>
            <a:r>
              <a:rPr lang="en-US" dirty="0" err="1"/>
              <a:t>dump.sql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tercopy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8598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17040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0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153781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257701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8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32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5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27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Wordpress</a:t>
            </a:r>
            <a:r>
              <a:rPr lang="en-US" dirty="0"/>
              <a:t> login</a:t>
            </a:r>
          </a:p>
          <a:p>
            <a:r>
              <a:rPr lang="en-US" dirty="0" err="1"/>
              <a:t>taufiq</a:t>
            </a:r>
            <a:endParaRPr lang="en-US" dirty="0"/>
          </a:p>
          <a:p>
            <a:r>
              <a:rPr lang="en-US" dirty="0"/>
              <a:t>taufiq@123</a:t>
            </a:r>
          </a:p>
        </p:txBody>
      </p:sp>
    </p:spTree>
    <p:extLst>
      <p:ext uri="{BB962C8B-B14F-4D97-AF65-F5344CB8AC3E}">
        <p14:creationId xmlns:p14="http://schemas.microsoft.com/office/powerpoint/2010/main" val="169554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B00D6-24FC-4753-83DE-BF0FD5AF6167}"/>
              </a:ext>
            </a:extLst>
          </p:cNvPr>
          <p:cNvSpPr txBox="1"/>
          <p:nvPr userDrawn="1"/>
        </p:nvSpPr>
        <p:spPr>
          <a:xfrm>
            <a:off x="7282882" y="5010101"/>
            <a:ext cx="186111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Sekolah</a:t>
            </a:r>
            <a:r>
              <a:rPr lang="en-US" sz="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Devops</a:t>
            </a:r>
            <a:r>
              <a:rPr lang="en-US" sz="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Cilsy</a:t>
            </a:r>
            <a:r>
              <a:rPr lang="en-US" sz="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Batch #14 - M Taufiq </a:t>
            </a:r>
            <a:r>
              <a:rPr lang="en-US" sz="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Permana</a:t>
            </a:r>
            <a:r>
              <a:rPr lang="en-US" sz="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Sumarna</a:t>
            </a:r>
            <a:r>
              <a:rPr lang="en-US" sz="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- 2022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85rwI2KVfBrS7IpclEd5I1PPE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asciinema.org/a/46544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190750"/>
            <a:ext cx="7212600" cy="1949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SMALL PROJECT #1</a:t>
            </a:r>
            <a:br>
              <a:rPr lang="en" dirty="0"/>
            </a:br>
            <a:r>
              <a:rPr lang="en" sz="2000" dirty="0"/>
              <a:t>Membangun Infrastructure Server On Premise</a:t>
            </a:r>
            <a:br>
              <a:rPr lang="en" sz="2000" dirty="0"/>
            </a:br>
            <a:r>
              <a:rPr lang="en" sz="1050" dirty="0"/>
              <a:t>- </a:t>
            </a:r>
            <a:r>
              <a:rPr lang="en" sz="1000" dirty="0"/>
              <a:t>M Taufiq Permana Sumarna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8DD5A-112A-4D5A-9A15-A4AB44BBA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151;p20">
            <a:extLst>
              <a:ext uri="{FF2B5EF4-FFF2-40B4-BE49-F238E27FC236}">
                <a16:creationId xmlns:a16="http://schemas.microsoft.com/office/drawing/2014/main" id="{866DC892-E186-426B-9B27-1FC18AC1835F}"/>
              </a:ext>
            </a:extLst>
          </p:cNvPr>
          <p:cNvSpPr txBox="1">
            <a:spLocks/>
          </p:cNvSpPr>
          <p:nvPr/>
        </p:nvSpPr>
        <p:spPr>
          <a:xfrm>
            <a:off x="457200" y="1922063"/>
            <a:ext cx="8229600" cy="1299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BASH SCRIPT Install</a:t>
            </a:r>
            <a:br>
              <a:rPr lang="en-U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Web Service dan Apps : Landing Page, </a:t>
            </a:r>
            <a:r>
              <a:rPr lang="en-US" sz="24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Wordpress</a:t>
            </a:r>
            <a:r>
              <a:rPr lang="en-U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sz="24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4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BASH SCRIPT INSTALL WEB SERVICE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9C8CC-30B2-4493-AAAD-CCD46569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7" y="556712"/>
            <a:ext cx="7781026" cy="44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8985" y="4133088"/>
            <a:ext cx="8118827" cy="89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Proses </a:t>
            </a:r>
            <a:r>
              <a:rPr lang="en-US" sz="1800" dirty="0" err="1"/>
              <a:t>Instalasi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Script</a:t>
            </a:r>
            <a:endParaRPr lang="en-US" sz="2400" dirty="0">
              <a:hlinkClick r:id="rId3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hlinkClick r:id="rId4"/>
              </a:rPr>
              <a:t>asciinema</a:t>
            </a:r>
            <a:endParaRPr lang="en-US" sz="2000"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70C336-DA04-4473-9D5E-A0FB58FB609C}"/>
              </a:ext>
            </a:extLst>
          </p:cNvPr>
          <p:cNvGrpSpPr/>
          <p:nvPr/>
        </p:nvGrpSpPr>
        <p:grpSpPr>
          <a:xfrm>
            <a:off x="293325" y="1845375"/>
            <a:ext cx="2424475" cy="1452749"/>
            <a:chOff x="293325" y="1845375"/>
            <a:chExt cx="2424475" cy="14527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4A58CB-EBD6-4AC6-8748-61186AB6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297" y="1919802"/>
              <a:ext cx="1894978" cy="1227423"/>
            </a:xfrm>
            <a:prstGeom prst="rect">
              <a:avLst/>
            </a:prstGeom>
          </p:spPr>
        </p:pic>
        <p:grpSp>
          <p:nvGrpSpPr>
            <p:cNvPr id="9" name="Google Shape;319;p32">
              <a:extLst>
                <a:ext uri="{FF2B5EF4-FFF2-40B4-BE49-F238E27FC236}">
                  <a16:creationId xmlns:a16="http://schemas.microsoft.com/office/drawing/2014/main" id="{1DEB7CCD-471B-4D09-982D-1C512A0254F9}"/>
                </a:ext>
              </a:extLst>
            </p:cNvPr>
            <p:cNvGrpSpPr/>
            <p:nvPr/>
          </p:nvGrpSpPr>
          <p:grpSpPr>
            <a:xfrm>
              <a:off x="293325" y="1845375"/>
              <a:ext cx="2424475" cy="1452749"/>
              <a:chOff x="3488300" y="1066711"/>
              <a:chExt cx="5137914" cy="3010243"/>
            </a:xfrm>
          </p:grpSpPr>
          <p:sp>
            <p:nvSpPr>
              <p:cNvPr id="10" name="Google Shape;320;p32">
                <a:extLst>
                  <a:ext uri="{FF2B5EF4-FFF2-40B4-BE49-F238E27FC236}">
                    <a16:creationId xmlns:a16="http://schemas.microsoft.com/office/drawing/2014/main" id="{CB1BA8D9-C4FF-4867-AC60-F2FC54B1369B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21;p32">
                <a:extLst>
                  <a:ext uri="{FF2B5EF4-FFF2-40B4-BE49-F238E27FC236}">
                    <a16:creationId xmlns:a16="http://schemas.microsoft.com/office/drawing/2014/main" id="{7B0533D7-C564-484C-B3D9-236865EEC2F7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322;p32">
                <a:extLst>
                  <a:ext uri="{FF2B5EF4-FFF2-40B4-BE49-F238E27FC236}">
                    <a16:creationId xmlns:a16="http://schemas.microsoft.com/office/drawing/2014/main" id="{5FEBD128-74F9-4A97-8F03-1031D8F78751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323;p32">
                <a:extLst>
                  <a:ext uri="{FF2B5EF4-FFF2-40B4-BE49-F238E27FC236}">
                    <a16:creationId xmlns:a16="http://schemas.microsoft.com/office/drawing/2014/main" id="{88A5BF2D-471C-407F-B0E0-74B838A9DB18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6277366" y="1834921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CC6A73-C783-45B4-A282-91FC614398AA}"/>
              </a:ext>
            </a:extLst>
          </p:cNvPr>
          <p:cNvSpPr txBox="1"/>
          <p:nvPr/>
        </p:nvSpPr>
        <p:spPr>
          <a:xfrm>
            <a:off x="766578" y="335306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Landing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52C1B-CAA3-410B-8433-D9EBEB138A94}"/>
              </a:ext>
            </a:extLst>
          </p:cNvPr>
          <p:cNvSpPr txBox="1"/>
          <p:nvPr/>
        </p:nvSpPr>
        <p:spPr>
          <a:xfrm>
            <a:off x="3876041" y="3339114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Wordpress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3CC82-903C-47FC-956C-13171C42042C}"/>
              </a:ext>
            </a:extLst>
          </p:cNvPr>
          <p:cNvGrpSpPr/>
          <p:nvPr/>
        </p:nvGrpSpPr>
        <p:grpSpPr>
          <a:xfrm>
            <a:off x="3149600" y="1845374"/>
            <a:ext cx="2608991" cy="1452750"/>
            <a:chOff x="3149600" y="1845374"/>
            <a:chExt cx="2608991" cy="1452750"/>
          </a:xfrm>
        </p:grpSpPr>
        <p:grpSp>
          <p:nvGrpSpPr>
            <p:cNvPr id="15" name="Google Shape;319;p32">
              <a:extLst>
                <a:ext uri="{FF2B5EF4-FFF2-40B4-BE49-F238E27FC236}">
                  <a16:creationId xmlns:a16="http://schemas.microsoft.com/office/drawing/2014/main" id="{16A09BAB-7BFB-4201-AF2C-AD82EE98E25F}"/>
                </a:ext>
              </a:extLst>
            </p:cNvPr>
            <p:cNvGrpSpPr/>
            <p:nvPr/>
          </p:nvGrpSpPr>
          <p:grpSpPr>
            <a:xfrm>
              <a:off x="3149600" y="1845374"/>
              <a:ext cx="2608991" cy="1452750"/>
              <a:chOff x="3488300" y="1066711"/>
              <a:chExt cx="5137914" cy="3010243"/>
            </a:xfrm>
          </p:grpSpPr>
          <p:sp>
            <p:nvSpPr>
              <p:cNvPr id="17" name="Google Shape;320;p32">
                <a:extLst>
                  <a:ext uri="{FF2B5EF4-FFF2-40B4-BE49-F238E27FC236}">
                    <a16:creationId xmlns:a16="http://schemas.microsoft.com/office/drawing/2014/main" id="{E171306D-A365-4584-89E6-C0653F759816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321;p32">
                <a:extLst>
                  <a:ext uri="{FF2B5EF4-FFF2-40B4-BE49-F238E27FC236}">
                    <a16:creationId xmlns:a16="http://schemas.microsoft.com/office/drawing/2014/main" id="{9F8C5A4B-8B8B-4731-8C4E-2BC200F2D2DD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322;p32">
                <a:extLst>
                  <a:ext uri="{FF2B5EF4-FFF2-40B4-BE49-F238E27FC236}">
                    <a16:creationId xmlns:a16="http://schemas.microsoft.com/office/drawing/2014/main" id="{C8FC8B65-3BD0-4E77-A268-BC26239ACFF0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323;p32">
                <a:extLst>
                  <a:ext uri="{FF2B5EF4-FFF2-40B4-BE49-F238E27FC236}">
                    <a16:creationId xmlns:a16="http://schemas.microsoft.com/office/drawing/2014/main" id="{B09E47BF-CDB8-498D-8A3E-7516E0D6DBC4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E21AC-E2CA-4C43-9A55-0A16E714D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368" b="4083"/>
            <a:stretch/>
          </p:blipFill>
          <p:spPr>
            <a:xfrm>
              <a:off x="3440906" y="1919802"/>
              <a:ext cx="2019802" cy="122742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7164909" y="3353062"/>
            <a:ext cx="829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2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3CFD-C99D-4BDF-99D9-137DA3D5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C7E3-1E1D-4159-AAC8-04122ABA6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CF186-F9A0-4533-A344-5116C53E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48" y="951461"/>
            <a:ext cx="629690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70C336-DA04-4473-9D5E-A0FB58FB609C}"/>
              </a:ext>
            </a:extLst>
          </p:cNvPr>
          <p:cNvGrpSpPr/>
          <p:nvPr/>
        </p:nvGrpSpPr>
        <p:grpSpPr>
          <a:xfrm>
            <a:off x="293325" y="1845375"/>
            <a:ext cx="2424475" cy="1452749"/>
            <a:chOff x="293325" y="1845375"/>
            <a:chExt cx="2424475" cy="14527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4A58CB-EBD6-4AC6-8748-61186AB6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97" y="1919802"/>
              <a:ext cx="1894978" cy="1227423"/>
            </a:xfrm>
            <a:prstGeom prst="rect">
              <a:avLst/>
            </a:prstGeom>
          </p:spPr>
        </p:pic>
        <p:grpSp>
          <p:nvGrpSpPr>
            <p:cNvPr id="9" name="Google Shape;319;p32">
              <a:extLst>
                <a:ext uri="{FF2B5EF4-FFF2-40B4-BE49-F238E27FC236}">
                  <a16:creationId xmlns:a16="http://schemas.microsoft.com/office/drawing/2014/main" id="{1DEB7CCD-471B-4D09-982D-1C512A0254F9}"/>
                </a:ext>
              </a:extLst>
            </p:cNvPr>
            <p:cNvGrpSpPr/>
            <p:nvPr/>
          </p:nvGrpSpPr>
          <p:grpSpPr>
            <a:xfrm>
              <a:off x="293325" y="1845375"/>
              <a:ext cx="2424475" cy="1452749"/>
              <a:chOff x="3488300" y="1066711"/>
              <a:chExt cx="5137914" cy="3010243"/>
            </a:xfrm>
          </p:grpSpPr>
          <p:sp>
            <p:nvSpPr>
              <p:cNvPr id="10" name="Google Shape;320;p32">
                <a:extLst>
                  <a:ext uri="{FF2B5EF4-FFF2-40B4-BE49-F238E27FC236}">
                    <a16:creationId xmlns:a16="http://schemas.microsoft.com/office/drawing/2014/main" id="{CB1BA8D9-C4FF-4867-AC60-F2FC54B1369B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21;p32">
                <a:extLst>
                  <a:ext uri="{FF2B5EF4-FFF2-40B4-BE49-F238E27FC236}">
                    <a16:creationId xmlns:a16="http://schemas.microsoft.com/office/drawing/2014/main" id="{7B0533D7-C564-484C-B3D9-236865EEC2F7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322;p32">
                <a:extLst>
                  <a:ext uri="{FF2B5EF4-FFF2-40B4-BE49-F238E27FC236}">
                    <a16:creationId xmlns:a16="http://schemas.microsoft.com/office/drawing/2014/main" id="{5FEBD128-74F9-4A97-8F03-1031D8F78751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323;p32">
                <a:extLst>
                  <a:ext uri="{FF2B5EF4-FFF2-40B4-BE49-F238E27FC236}">
                    <a16:creationId xmlns:a16="http://schemas.microsoft.com/office/drawing/2014/main" id="{88A5BF2D-471C-407F-B0E0-74B838A9DB18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CC6A73-C783-45B4-A282-91FC614398AA}"/>
              </a:ext>
            </a:extLst>
          </p:cNvPr>
          <p:cNvSpPr txBox="1"/>
          <p:nvPr/>
        </p:nvSpPr>
        <p:spPr>
          <a:xfrm>
            <a:off x="766578" y="3353061"/>
            <a:ext cx="14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Tampilan</a:t>
            </a:r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Landing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4E71B2-8E18-419E-89E3-351120E3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316" y="1266106"/>
            <a:ext cx="5612736" cy="31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52C1B-CAA3-410B-8433-D9EBEB138A94}"/>
              </a:ext>
            </a:extLst>
          </p:cNvPr>
          <p:cNvSpPr txBox="1"/>
          <p:nvPr/>
        </p:nvSpPr>
        <p:spPr>
          <a:xfrm>
            <a:off x="1064602" y="3373233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Wordpress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3CC82-903C-47FC-956C-13171C42042C}"/>
              </a:ext>
            </a:extLst>
          </p:cNvPr>
          <p:cNvGrpSpPr/>
          <p:nvPr/>
        </p:nvGrpSpPr>
        <p:grpSpPr>
          <a:xfrm>
            <a:off x="338161" y="1879493"/>
            <a:ext cx="2608991" cy="1452750"/>
            <a:chOff x="3149600" y="1845374"/>
            <a:chExt cx="2608991" cy="1452750"/>
          </a:xfrm>
        </p:grpSpPr>
        <p:grpSp>
          <p:nvGrpSpPr>
            <p:cNvPr id="15" name="Google Shape;319;p32">
              <a:extLst>
                <a:ext uri="{FF2B5EF4-FFF2-40B4-BE49-F238E27FC236}">
                  <a16:creationId xmlns:a16="http://schemas.microsoft.com/office/drawing/2014/main" id="{16A09BAB-7BFB-4201-AF2C-AD82EE98E25F}"/>
                </a:ext>
              </a:extLst>
            </p:cNvPr>
            <p:cNvGrpSpPr/>
            <p:nvPr/>
          </p:nvGrpSpPr>
          <p:grpSpPr>
            <a:xfrm>
              <a:off x="3149600" y="1845374"/>
              <a:ext cx="2608991" cy="1452750"/>
              <a:chOff x="3488300" y="1066711"/>
              <a:chExt cx="5137914" cy="3010243"/>
            </a:xfrm>
          </p:grpSpPr>
          <p:sp>
            <p:nvSpPr>
              <p:cNvPr id="17" name="Google Shape;320;p32">
                <a:extLst>
                  <a:ext uri="{FF2B5EF4-FFF2-40B4-BE49-F238E27FC236}">
                    <a16:creationId xmlns:a16="http://schemas.microsoft.com/office/drawing/2014/main" id="{E171306D-A365-4584-89E6-C0653F759816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321;p32">
                <a:extLst>
                  <a:ext uri="{FF2B5EF4-FFF2-40B4-BE49-F238E27FC236}">
                    <a16:creationId xmlns:a16="http://schemas.microsoft.com/office/drawing/2014/main" id="{9F8C5A4B-8B8B-4731-8C4E-2BC200F2D2DD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322;p32">
                <a:extLst>
                  <a:ext uri="{FF2B5EF4-FFF2-40B4-BE49-F238E27FC236}">
                    <a16:creationId xmlns:a16="http://schemas.microsoft.com/office/drawing/2014/main" id="{C8FC8B65-3BD0-4E77-A268-BC26239ACFF0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323;p32">
                <a:extLst>
                  <a:ext uri="{FF2B5EF4-FFF2-40B4-BE49-F238E27FC236}">
                    <a16:creationId xmlns:a16="http://schemas.microsoft.com/office/drawing/2014/main" id="{B09E47BF-CDB8-498D-8A3E-7516E0D6DBC4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E21AC-E2CA-4C43-9A55-0A16E714D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8" b="4083"/>
            <a:stretch/>
          </p:blipFill>
          <p:spPr>
            <a:xfrm>
              <a:off x="3440906" y="1919802"/>
              <a:ext cx="2019802" cy="1227423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BE436D8-89EC-4B99-A316-DCD878C31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40" y="1211521"/>
            <a:ext cx="5430599" cy="32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313294" y="1998694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1200837" y="3516835"/>
            <a:ext cx="829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B008B-178D-432B-BD52-FDCCA1A2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90" y="1537673"/>
            <a:ext cx="4934639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2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313294" y="1998694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449033" y="3516835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Konfigurasi</a:t>
            </a:r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Database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24E6AB-63FF-4659-BD7B-FBD3A434D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2"/>
          <a:stretch/>
        </p:blipFill>
        <p:spPr>
          <a:xfrm>
            <a:off x="3196555" y="1677157"/>
            <a:ext cx="5339236" cy="12996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5500BF-E2EE-49B8-B03F-BAF98061C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554" y="3099533"/>
            <a:ext cx="1436414" cy="1402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F4E27D-FA3C-4E96-AFA4-BF5EFEF5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554" y="1370897"/>
            <a:ext cx="5339237" cy="195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CA50A0-D2FF-413D-B36F-47A1F6B5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2180" y="3099533"/>
            <a:ext cx="3843611" cy="13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6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313294" y="1998694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717534" y="351683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Tampilan</a:t>
            </a:r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3B393-CC5E-4F01-AAC7-B7F7E4A9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093" y="1282152"/>
            <a:ext cx="5750614" cy="33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313294" y="1998694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717534" y="351683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Tampilan</a:t>
            </a:r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2F2E4-DDA3-4CCB-B87A-6773AB742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"/>
          <a:stretch/>
        </p:blipFill>
        <p:spPr>
          <a:xfrm>
            <a:off x="3029586" y="1320951"/>
            <a:ext cx="5761071" cy="30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57200" y="295234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Project Requirement</a:t>
            </a:r>
            <a:endParaRPr sz="2400" b="1" dirty="0"/>
          </a:p>
        </p:txBody>
      </p:sp>
      <p:sp>
        <p:nvSpPr>
          <p:cNvPr id="71" name="Google Shape;71;p12"/>
          <p:cNvSpPr txBox="1"/>
          <p:nvPr/>
        </p:nvSpPr>
        <p:spPr>
          <a:xfrm>
            <a:off x="457200" y="846122"/>
            <a:ext cx="8401050" cy="408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1. Buat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sebuah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topologi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untuk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infrastruktur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server yang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akan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kalian buat.</a:t>
            </a:r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2.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Tentukan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berapa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saja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IP Address yang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akan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kalian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berikan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,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sesuai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dengan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infrastruktur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tersebut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3. Buat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sebuah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bash script yang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berisi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program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untuk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menginstall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layanan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webserver dan database server.</a:t>
            </a:r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4. Setup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Aplikasi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Web pada server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tersebut,Untuk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aplikasi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yang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harus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di deploy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adalah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sebagai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berikut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- Landing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-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Wordpress</a:t>
            </a:r>
            <a:endParaRPr lang="en-ID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-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Aplikasi</a:t>
            </a:r>
            <a:r>
              <a:rPr lang="en-ID" sz="1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Sosial Media </a:t>
            </a:r>
            <a:r>
              <a:rPr lang="en-ID" sz="12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Pesbuk</a:t>
            </a:r>
            <a:endParaRPr lang="en-ID" sz="1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D" sz="11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Opsional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: Setup </a:t>
            </a: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Aplikasi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Web </a:t>
            </a: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dibuat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secara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automasi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D" sz="11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dengan</a:t>
            </a:r>
            <a:r>
              <a:rPr lang="en-ID" sz="11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Script bash.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BASH SCRIPT INSTALASI APLIKASI WEB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2F4D5-70F2-4537-8350-AD2047EF2D05}"/>
              </a:ext>
            </a:extLst>
          </p:cNvPr>
          <p:cNvGrpSpPr/>
          <p:nvPr/>
        </p:nvGrpSpPr>
        <p:grpSpPr>
          <a:xfrm>
            <a:off x="313294" y="1998694"/>
            <a:ext cx="2608991" cy="1473658"/>
            <a:chOff x="181220" y="1348651"/>
            <a:chExt cx="5137914" cy="3010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DDEA8-DE11-48CA-8B36-8765E0D7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8760"/>
              <a:ext cx="3987800" cy="2537460"/>
            </a:xfrm>
            <a:prstGeom prst="rect">
              <a:avLst/>
            </a:prstGeom>
          </p:spPr>
        </p:pic>
        <p:grpSp>
          <p:nvGrpSpPr>
            <p:cNvPr id="23" name="Google Shape;319;p32">
              <a:extLst>
                <a:ext uri="{FF2B5EF4-FFF2-40B4-BE49-F238E27FC236}">
                  <a16:creationId xmlns:a16="http://schemas.microsoft.com/office/drawing/2014/main" id="{186C50A5-25AE-46BA-B569-3FB8197A25E9}"/>
                </a:ext>
              </a:extLst>
            </p:cNvPr>
            <p:cNvGrpSpPr/>
            <p:nvPr/>
          </p:nvGrpSpPr>
          <p:grpSpPr>
            <a:xfrm>
              <a:off x="181220" y="1348651"/>
              <a:ext cx="5137914" cy="3010243"/>
              <a:chOff x="3488300" y="1066711"/>
              <a:chExt cx="5137914" cy="3010243"/>
            </a:xfrm>
          </p:grpSpPr>
          <p:sp>
            <p:nvSpPr>
              <p:cNvPr id="24" name="Google Shape;320;p32">
                <a:extLst>
                  <a:ext uri="{FF2B5EF4-FFF2-40B4-BE49-F238E27FC236}">
                    <a16:creationId xmlns:a16="http://schemas.microsoft.com/office/drawing/2014/main" id="{24E08F84-053F-4AE5-8BF0-508B79F7FC29}"/>
                  </a:ext>
                </a:extLst>
              </p:cNvPr>
              <p:cNvSpPr/>
              <p:nvPr/>
            </p:nvSpPr>
            <p:spPr>
              <a:xfrm>
                <a:off x="3908466" y="1066711"/>
                <a:ext cx="4296005" cy="2875574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1;p32">
                <a:extLst>
                  <a:ext uri="{FF2B5EF4-FFF2-40B4-BE49-F238E27FC236}">
                    <a16:creationId xmlns:a16="http://schemas.microsoft.com/office/drawing/2014/main" id="{6D232FC8-5AD4-4959-982D-79A8066FB132}"/>
                  </a:ext>
                </a:extLst>
              </p:cNvPr>
              <p:cNvSpPr/>
              <p:nvPr/>
            </p:nvSpPr>
            <p:spPr>
              <a:xfrm>
                <a:off x="3488300" y="3997737"/>
                <a:ext cx="5137914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2;p32">
                <a:extLst>
                  <a:ext uri="{FF2B5EF4-FFF2-40B4-BE49-F238E27FC236}">
                    <a16:creationId xmlns:a16="http://schemas.microsoft.com/office/drawing/2014/main" id="{1E352E0E-C185-4893-8790-809D3E3F32B5}"/>
                  </a:ext>
                </a:extLst>
              </p:cNvPr>
              <p:cNvSpPr/>
              <p:nvPr/>
            </p:nvSpPr>
            <p:spPr>
              <a:xfrm>
                <a:off x="3488300" y="3934363"/>
                <a:ext cx="5137122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3;p32">
                <a:extLst>
                  <a:ext uri="{FF2B5EF4-FFF2-40B4-BE49-F238E27FC236}">
                    <a16:creationId xmlns:a16="http://schemas.microsoft.com/office/drawing/2014/main" id="{2D5C3064-872F-4BA6-92EA-73E0CA3CBF40}"/>
                  </a:ext>
                </a:extLst>
              </p:cNvPr>
              <p:cNvSpPr/>
              <p:nvPr/>
            </p:nvSpPr>
            <p:spPr>
              <a:xfrm>
                <a:off x="5676334" y="3934363"/>
                <a:ext cx="752334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C3443FA-5EAB-4DEC-94F9-11C92CDA4EA3}"/>
              </a:ext>
            </a:extLst>
          </p:cNvPr>
          <p:cNvSpPr txBox="1"/>
          <p:nvPr/>
        </p:nvSpPr>
        <p:spPr>
          <a:xfrm>
            <a:off x="717534" y="351683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Tampilan</a:t>
            </a:r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Pesbuk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39A7F-7A5C-41E6-AF24-7EAA14B4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559" y="896963"/>
            <a:ext cx="5435598" cy="39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14331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Github Repository </a:t>
            </a:r>
            <a:r>
              <a:rPr lang="en-US" sz="2000" b="1" dirty="0"/>
              <a:t>cilsysmallproject1</a:t>
            </a:r>
            <a:endParaRPr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1627F6-4D3C-4AE9-A227-54A3F1DE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2" y="1020276"/>
            <a:ext cx="8523027" cy="38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5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366866" y="723044"/>
            <a:ext cx="7772400" cy="199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br>
              <a:rPr lang="en" sz="6000" b="1" dirty="0"/>
            </a:br>
            <a:r>
              <a:rPr lang="en" sz="6000" b="1" dirty="0"/>
              <a:t>Hatur Nuhun</a:t>
            </a:r>
            <a:endParaRPr sz="6000" b="1"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366866" y="2562234"/>
            <a:ext cx="531640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366866" y="326212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 Taufiq </a:t>
            </a:r>
            <a:r>
              <a:rPr lang="en-US" sz="1800" dirty="0" err="1"/>
              <a:t>Permana</a:t>
            </a:r>
            <a:r>
              <a:rPr lang="en-US" sz="1800" dirty="0"/>
              <a:t> </a:t>
            </a:r>
            <a:r>
              <a:rPr lang="en-US" sz="1800" dirty="0" err="1"/>
              <a:t>Sumarna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/>
              <a:t>Januari</a:t>
            </a:r>
            <a:r>
              <a:rPr lang="en-US" sz="1800" dirty="0"/>
              <a:t> 2022</a:t>
            </a:r>
            <a:endParaRPr sz="18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567;p46">
            <a:extLst>
              <a:ext uri="{FF2B5EF4-FFF2-40B4-BE49-F238E27FC236}">
                <a16:creationId xmlns:a16="http://schemas.microsoft.com/office/drawing/2014/main" id="{AB17EAE4-6EDF-4DFB-9811-1A13C7BC4244}"/>
              </a:ext>
            </a:extLst>
          </p:cNvPr>
          <p:cNvSpPr/>
          <p:nvPr/>
        </p:nvSpPr>
        <p:spPr>
          <a:xfrm>
            <a:off x="5974383" y="1574390"/>
            <a:ext cx="2164883" cy="199472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r>
              <a:rPr lang="en" sz="2800" dirty="0"/>
              <a:t>TOPOLOGI INFRASTRUKTUR SERVER</a:t>
            </a:r>
            <a:endParaRPr sz="28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Let’s start with the Server Infrastructure Design</a:t>
            </a:r>
            <a:endParaRPr sz="16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574;p46">
            <a:extLst>
              <a:ext uri="{FF2B5EF4-FFF2-40B4-BE49-F238E27FC236}">
                <a16:creationId xmlns:a16="http://schemas.microsoft.com/office/drawing/2014/main" id="{CEAAAE00-F9EC-484C-8A97-9EEFC05CD5A7}"/>
              </a:ext>
            </a:extLst>
          </p:cNvPr>
          <p:cNvSpPr/>
          <p:nvPr/>
        </p:nvSpPr>
        <p:spPr>
          <a:xfrm>
            <a:off x="6840692" y="3841836"/>
            <a:ext cx="791872" cy="799731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153;p20">
            <a:extLst>
              <a:ext uri="{FF2B5EF4-FFF2-40B4-BE49-F238E27FC236}">
                <a16:creationId xmlns:a16="http://schemas.microsoft.com/office/drawing/2014/main" id="{57465134-195A-45FF-83A6-918433440C14}"/>
              </a:ext>
            </a:extLst>
          </p:cNvPr>
          <p:cNvGrpSpPr/>
          <p:nvPr/>
        </p:nvGrpSpPr>
        <p:grpSpPr>
          <a:xfrm rot="5400000">
            <a:off x="2371776" y="548906"/>
            <a:ext cx="4711344" cy="4175760"/>
            <a:chOff x="5708850" y="3417450"/>
            <a:chExt cx="3014385" cy="2815646"/>
          </a:xfrm>
        </p:grpSpPr>
        <p:sp>
          <p:nvSpPr>
            <p:cNvPr id="36" name="Google Shape;154;p20">
              <a:extLst>
                <a:ext uri="{FF2B5EF4-FFF2-40B4-BE49-F238E27FC236}">
                  <a16:creationId xmlns:a16="http://schemas.microsoft.com/office/drawing/2014/main" id="{2AE42B2A-E66B-4C20-A7E6-4DC2B98CFACC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;p20">
              <a:extLst>
                <a:ext uri="{FF2B5EF4-FFF2-40B4-BE49-F238E27FC236}">
                  <a16:creationId xmlns:a16="http://schemas.microsoft.com/office/drawing/2014/main" id="{427BD0A7-902A-4E99-BCC5-40CABB557255}"/>
                </a:ext>
              </a:extLst>
            </p:cNvPr>
            <p:cNvSpPr/>
            <p:nvPr/>
          </p:nvSpPr>
          <p:spPr>
            <a:xfrm>
              <a:off x="8599785" y="3930207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8" name="Google Shape;156;p20">
              <a:extLst>
                <a:ext uri="{FF2B5EF4-FFF2-40B4-BE49-F238E27FC236}">
                  <a16:creationId xmlns:a16="http://schemas.microsoft.com/office/drawing/2014/main" id="{555EF06C-B883-44FC-AB81-B6EC9F8090E4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9" name="Google Shape;157;p20">
              <a:extLst>
                <a:ext uri="{FF2B5EF4-FFF2-40B4-BE49-F238E27FC236}">
                  <a16:creationId xmlns:a16="http://schemas.microsoft.com/office/drawing/2014/main" id="{B410241E-FC9B-49E0-8F28-7EF34BAB5960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58;p20">
              <a:extLst>
                <a:ext uri="{FF2B5EF4-FFF2-40B4-BE49-F238E27FC236}">
                  <a16:creationId xmlns:a16="http://schemas.microsoft.com/office/drawing/2014/main" id="{88C65EAD-E7AC-400A-9DF3-C65C8FCB6859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59;p20">
              <a:extLst>
                <a:ext uri="{FF2B5EF4-FFF2-40B4-BE49-F238E27FC236}">
                  <a16:creationId xmlns:a16="http://schemas.microsoft.com/office/drawing/2014/main" id="{54B4825D-47EE-41E5-9674-E70B0FE290A3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60;p20">
              <a:extLst>
                <a:ext uri="{FF2B5EF4-FFF2-40B4-BE49-F238E27FC236}">
                  <a16:creationId xmlns:a16="http://schemas.microsoft.com/office/drawing/2014/main" id="{2C1CE4DD-6DA2-4D1D-8EF3-FE7D4DBB4B4A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2A4F29-851D-42EF-AE62-159C1613C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9" r="38412"/>
          <a:stretch/>
        </p:blipFill>
        <p:spPr>
          <a:xfrm>
            <a:off x="2650793" y="848430"/>
            <a:ext cx="3417910" cy="3939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Google Shape;151;p20">
            <a:extLst>
              <a:ext uri="{FF2B5EF4-FFF2-40B4-BE49-F238E27FC236}">
                <a16:creationId xmlns:a16="http://schemas.microsoft.com/office/drawing/2014/main" id="{05BA21C1-C0C1-4F1F-BE8B-90768F9E0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590" y="151042"/>
            <a:ext cx="452581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TOPOLOGI INFRASTRUKTUR SERVER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2</a:t>
            </a:r>
            <a:r>
              <a:rPr lang="en" sz="2800" dirty="0"/>
              <a:t>IP ADDRESS INFRASTRUKTUR SERVER</a:t>
            </a:r>
            <a:endParaRPr sz="28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114800" y="3108819"/>
            <a:ext cx="41261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Then, give them IP Address and Network Information</a:t>
            </a:r>
            <a:endParaRPr sz="16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595;p46">
            <a:extLst>
              <a:ext uri="{FF2B5EF4-FFF2-40B4-BE49-F238E27FC236}">
                <a16:creationId xmlns:a16="http://schemas.microsoft.com/office/drawing/2014/main" id="{37DF26E4-2634-42D1-98B3-96126A3400EF}"/>
              </a:ext>
            </a:extLst>
          </p:cNvPr>
          <p:cNvSpPr/>
          <p:nvPr/>
        </p:nvSpPr>
        <p:spPr>
          <a:xfrm>
            <a:off x="6629543" y="3893619"/>
            <a:ext cx="1000292" cy="558284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0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153;p20">
            <a:extLst>
              <a:ext uri="{FF2B5EF4-FFF2-40B4-BE49-F238E27FC236}">
                <a16:creationId xmlns:a16="http://schemas.microsoft.com/office/drawing/2014/main" id="{57465134-195A-45FF-83A6-918433440C14}"/>
              </a:ext>
            </a:extLst>
          </p:cNvPr>
          <p:cNvGrpSpPr/>
          <p:nvPr/>
        </p:nvGrpSpPr>
        <p:grpSpPr>
          <a:xfrm rot="5400000">
            <a:off x="1282116" y="548906"/>
            <a:ext cx="4711344" cy="4175760"/>
            <a:chOff x="5708850" y="3417450"/>
            <a:chExt cx="3014385" cy="2815646"/>
          </a:xfrm>
        </p:grpSpPr>
        <p:sp>
          <p:nvSpPr>
            <p:cNvPr id="36" name="Google Shape;154;p20">
              <a:extLst>
                <a:ext uri="{FF2B5EF4-FFF2-40B4-BE49-F238E27FC236}">
                  <a16:creationId xmlns:a16="http://schemas.microsoft.com/office/drawing/2014/main" id="{2AE42B2A-E66B-4C20-A7E6-4DC2B98CFACC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;p20">
              <a:extLst>
                <a:ext uri="{FF2B5EF4-FFF2-40B4-BE49-F238E27FC236}">
                  <a16:creationId xmlns:a16="http://schemas.microsoft.com/office/drawing/2014/main" id="{427BD0A7-902A-4E99-BCC5-40CABB557255}"/>
                </a:ext>
              </a:extLst>
            </p:cNvPr>
            <p:cNvSpPr/>
            <p:nvPr/>
          </p:nvSpPr>
          <p:spPr>
            <a:xfrm>
              <a:off x="8599785" y="3930207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8" name="Google Shape;156;p20">
              <a:extLst>
                <a:ext uri="{FF2B5EF4-FFF2-40B4-BE49-F238E27FC236}">
                  <a16:creationId xmlns:a16="http://schemas.microsoft.com/office/drawing/2014/main" id="{555EF06C-B883-44FC-AB81-B6EC9F8090E4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9" name="Google Shape;157;p20">
              <a:extLst>
                <a:ext uri="{FF2B5EF4-FFF2-40B4-BE49-F238E27FC236}">
                  <a16:creationId xmlns:a16="http://schemas.microsoft.com/office/drawing/2014/main" id="{B410241E-FC9B-49E0-8F28-7EF34BAB5960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58;p20">
              <a:extLst>
                <a:ext uri="{FF2B5EF4-FFF2-40B4-BE49-F238E27FC236}">
                  <a16:creationId xmlns:a16="http://schemas.microsoft.com/office/drawing/2014/main" id="{88C65EAD-E7AC-400A-9DF3-C65C8FCB6859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59;p20">
              <a:extLst>
                <a:ext uri="{FF2B5EF4-FFF2-40B4-BE49-F238E27FC236}">
                  <a16:creationId xmlns:a16="http://schemas.microsoft.com/office/drawing/2014/main" id="{54B4825D-47EE-41E5-9674-E70B0FE290A3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60;p20">
              <a:extLst>
                <a:ext uri="{FF2B5EF4-FFF2-40B4-BE49-F238E27FC236}">
                  <a16:creationId xmlns:a16="http://schemas.microsoft.com/office/drawing/2014/main" id="{2C1CE4DD-6DA2-4D1D-8EF3-FE7D4DBB4B4A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418F03-F07A-4B3F-84E1-B99554B7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60771"/>
          <a:stretch/>
        </p:blipFill>
        <p:spPr>
          <a:xfrm>
            <a:off x="6313394" y="138646"/>
            <a:ext cx="2440313" cy="4866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2A4F29-851D-42EF-AE62-159C1613C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59" r="38412"/>
          <a:stretch/>
        </p:blipFill>
        <p:spPr>
          <a:xfrm>
            <a:off x="1561133" y="848430"/>
            <a:ext cx="3417910" cy="3939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Google Shape;151;p20">
            <a:extLst>
              <a:ext uri="{FF2B5EF4-FFF2-40B4-BE49-F238E27FC236}">
                <a16:creationId xmlns:a16="http://schemas.microsoft.com/office/drawing/2014/main" id="{05BA21C1-C0C1-4F1F-BE8B-90768F9E0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590" y="151042"/>
            <a:ext cx="452581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TOPOLOGI INFRASTRUKTUR SERVER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9168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3</a:t>
            </a:r>
            <a:r>
              <a:rPr lang="en" sz="2800" dirty="0"/>
              <a:t>BASH SCRIPT INSTALASI WEB SERVICE DAN WEB APPS</a:t>
            </a:r>
            <a:endParaRPr sz="28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019550" y="3108819"/>
            <a:ext cx="422141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Automate Web Service And Web Application Installation</a:t>
            </a:r>
            <a:endParaRPr sz="16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599;p46">
            <a:extLst>
              <a:ext uri="{FF2B5EF4-FFF2-40B4-BE49-F238E27FC236}">
                <a16:creationId xmlns:a16="http://schemas.microsoft.com/office/drawing/2014/main" id="{AF014E77-C853-4ADD-8CC7-36A81A3CF726}"/>
              </a:ext>
            </a:extLst>
          </p:cNvPr>
          <p:cNvSpPr/>
          <p:nvPr/>
        </p:nvSpPr>
        <p:spPr>
          <a:xfrm>
            <a:off x="6823912" y="3893619"/>
            <a:ext cx="891338" cy="784800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7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6676-E7C8-42FD-8F71-C38089BF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5" y="955533"/>
            <a:ext cx="8229600" cy="413400"/>
          </a:xfrm>
        </p:spPr>
        <p:txBody>
          <a:bodyPr/>
          <a:lstStyle/>
          <a:p>
            <a:r>
              <a:rPr lang="en-US" sz="2400" dirty="0"/>
              <a:t>LIST APLIKASI WEB YANG DIPERLUKAN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B10B-9E87-4AF5-91B7-EF7718071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Landing Page</a:t>
            </a:r>
          </a:p>
          <a:p>
            <a:r>
              <a:rPr lang="en-US" dirty="0" err="1"/>
              <a:t>Wordpress</a:t>
            </a:r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Media </a:t>
            </a:r>
            <a:r>
              <a:rPr lang="en-US" dirty="0" err="1"/>
              <a:t>Pesbuk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AA3E-7E38-4AB3-AC87-04E2D36E2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26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6676-E7C8-42FD-8F71-C38089BF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5" y="955533"/>
            <a:ext cx="8229600" cy="413400"/>
          </a:xfrm>
        </p:spPr>
        <p:txBody>
          <a:bodyPr/>
          <a:lstStyle/>
          <a:p>
            <a:r>
              <a:rPr lang="en-US" sz="2400" dirty="0" err="1"/>
              <a:t>Versi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AA3E-7E38-4AB3-AC87-04E2D36E2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6BE39-223D-4A2B-80A0-F9FB4E6E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0" y="1593142"/>
            <a:ext cx="813548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9778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352</Words>
  <Application>Microsoft Office PowerPoint</Application>
  <PresentationFormat>On-screen Show (16:9)</PresentationFormat>
  <Paragraphs>95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Cousine</vt:lpstr>
      <vt:lpstr>Calibri</vt:lpstr>
      <vt:lpstr>Arial</vt:lpstr>
      <vt:lpstr>Valentine template</vt:lpstr>
      <vt:lpstr>SMALL PROJECT #1 Membangun Infrastructure Server On Premise - M Taufiq Permana Sumarna</vt:lpstr>
      <vt:lpstr>Project Requirement</vt:lpstr>
      <vt:lpstr>1TOPOLOGI INFRASTRUKTUR SERVER</vt:lpstr>
      <vt:lpstr>TOPOLOGI INFRASTRUKTUR SERVER</vt:lpstr>
      <vt:lpstr>2IP ADDRESS INFRASTRUKTUR SERVER</vt:lpstr>
      <vt:lpstr>TOPOLOGI INFRASTRUKTUR SERVER</vt:lpstr>
      <vt:lpstr>3BASH SCRIPT INSTALASI WEB SERVICE DAN WEB APPS</vt:lpstr>
      <vt:lpstr>LIST APLIKASI WEB YANG DIPERLUKAN</vt:lpstr>
      <vt:lpstr>Versi Sistem Operasi Server</vt:lpstr>
      <vt:lpstr>PowerPoint Presentation</vt:lpstr>
      <vt:lpstr>BASH SCRIPT INSTALL WEB SERVICE</vt:lpstr>
      <vt:lpstr>BASH SCRIPT INSTALASI APLIKASI WEB</vt:lpstr>
      <vt:lpstr>Databases Schema</vt:lpstr>
      <vt:lpstr>BASH SCRIPT INSTALASI APLIKASI WEB</vt:lpstr>
      <vt:lpstr>BASH SCRIPT INSTALASI APLIKASI WEB</vt:lpstr>
      <vt:lpstr>BASH SCRIPT INSTALASI APLIKASI WEB</vt:lpstr>
      <vt:lpstr>BASH SCRIPT INSTALASI APLIKASI WEB</vt:lpstr>
      <vt:lpstr>BASH SCRIPT INSTALASI APLIKASI WEB</vt:lpstr>
      <vt:lpstr>BASH SCRIPT INSTALASI APLIKASI WEB</vt:lpstr>
      <vt:lpstr>BASH SCRIPT INSTALASI APLIKASI WEB</vt:lpstr>
      <vt:lpstr>Github Repository cilsysmallproject1</vt:lpstr>
      <vt:lpstr>Thanks! Hatur Nuhun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Taufiq</dc:creator>
  <cp:lastModifiedBy>Taufiq</cp:lastModifiedBy>
  <cp:revision>101</cp:revision>
  <dcterms:modified xsi:type="dcterms:W3CDTF">2022-01-31T14:19:29Z</dcterms:modified>
</cp:coreProperties>
</file>